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62" r:id="rId4"/>
    <p:sldId id="264" r:id="rId5"/>
    <p:sldId id="268" r:id="rId6"/>
    <p:sldId id="266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35" autoAdjust="0"/>
    <p:restoredTop sz="94249" autoAdjust="0"/>
  </p:normalViewPr>
  <p:slideViewPr>
    <p:cSldViewPr snapToGrid="0">
      <p:cViewPr varScale="1">
        <p:scale>
          <a:sx n="118" d="100"/>
          <a:sy n="118" d="100"/>
        </p:scale>
        <p:origin x="3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F36D4-6B94-46E1-89F6-9AFF4BE43BCB}" type="datetime1">
              <a:rPr lang="en-US" smtClean="0"/>
              <a:t>6/19/2019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7DDE9-70A7-41F9-8B4B-42C1E8CFB1AA}" type="datetime1">
              <a:rPr lang="en-US" smtClean="0"/>
              <a:t>6/19/2019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5511E-AF58-4819-97BD-6C0CE3789585}" type="datetime1">
              <a:rPr lang="en-US" smtClean="0"/>
              <a:t>6/19/2019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654A1-7C93-4C02-95C8-D8013EC5A44D}" type="datetime1">
              <a:rPr lang="en-US" smtClean="0"/>
              <a:t>6/19/2019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A269C86-D80E-4D6D-8F8E-835847BE341C}" type="datetime1">
              <a:rPr lang="en-US" smtClean="0"/>
              <a:t>6/19/2019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A5095-F155-4126-9056-038854C54857}" type="datetime1">
              <a:rPr lang="en-US" smtClean="0"/>
              <a:t>6/19/2019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6E2F1-20EE-4E4B-8DD4-65337A75738B}" type="datetime1">
              <a:rPr lang="en-US" smtClean="0"/>
              <a:t>6/19/2019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5C7FD-1E8A-4B31-B398-7084FE2D3D40}" type="datetime1">
              <a:rPr lang="en-US" smtClean="0"/>
              <a:t>6/19/2019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31899-EAEA-4BF4-8B3B-33654D07347B}" type="datetime1">
              <a:rPr lang="en-US" smtClean="0"/>
              <a:t>6/19/2019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9E4CB-CEC6-475E-8566-EB1EA25C2CCD}" type="datetime1">
              <a:rPr lang="en-US" smtClean="0"/>
              <a:t>6/19/2019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45ECB-317E-488F-BF2B-5C342C6AC8AC}" type="datetime1">
              <a:rPr lang="en-US" smtClean="0"/>
              <a:t>6/19/2019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01E9B28-6406-47D3-AAA2-BECF0D89EB20}" type="datetime1">
              <a:rPr lang="en-US" smtClean="0"/>
              <a:t>6/19/2019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96D775-CBDF-4FD6-9010-CDD4661A4E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/>
          <a:lstStyle/>
          <a:p>
            <a:pPr algn="ctr"/>
            <a:endParaRPr lang="pt-PT" sz="48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58C9D4D-4788-4D41-9AD9-DBED5BD93E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389119"/>
            <a:ext cx="7891272" cy="1942407"/>
          </a:xfrm>
        </p:spPr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4D239A7-0B01-4E27-A5A7-3B9336FB6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Imagem 4" descr="CIBECEMlogo">
            <a:extLst>
              <a:ext uri="{FF2B5EF4-FFF2-40B4-BE49-F238E27FC236}">
                <a16:creationId xmlns:a16="http://schemas.microsoft.com/office/drawing/2014/main" id="{4AF887D2-9157-43E6-ACBC-A2FA9764B8B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136" y="380326"/>
            <a:ext cx="914400" cy="877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9589" y="380326"/>
            <a:ext cx="2116490" cy="87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21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BF1FBD-4870-479B-A823-BFDEEE4BA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241280" cy="1609344"/>
          </a:xfrm>
        </p:spPr>
        <p:txBody>
          <a:bodyPr/>
          <a:lstStyle/>
          <a:p>
            <a:pPr algn="ctr"/>
            <a:r>
              <a:rPr lang="pt-PT" dirty="0"/>
              <a:t>PROBLEMA Y PROPÓSITO DE LA INVESTIGACIÓN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64412C3-19A0-4C29-9892-162C9B774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67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BF1FBD-4870-479B-A823-BFDEEE4BA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241280" cy="1609344"/>
          </a:xfrm>
        </p:spPr>
        <p:txBody>
          <a:bodyPr/>
          <a:lstStyle/>
          <a:p>
            <a:pPr algn="ctr"/>
            <a:r>
              <a:rPr lang="pt-PT" dirty="0"/>
              <a:t>PROBLEMA Y PROPÓSITO DE LA INVESTIGACIÓN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F1B2187-07AC-4C0E-8433-F38F7FC27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7"/>
            <a:ext cx="10058400" cy="4516501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s-ES" sz="1800" dirty="0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64412C3-19A0-4C29-9892-162C9B774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163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365FBE-D959-44AE-BA2E-0E66B6562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/>
              <a:t>METODOLOGÍA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600DE72-1A12-4112-B314-0C6534FA7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662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E6273C-6FEE-473E-B4F8-0F5E6A0DD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/>
          <a:lstStyle/>
          <a:p>
            <a:pPr algn="ctr"/>
            <a:r>
              <a:rPr lang="pt-PT" dirty="0" smtClean="0"/>
              <a:t>Resultados </a:t>
            </a:r>
            <a:r>
              <a:rPr lang="pt-PT" dirty="0"/>
              <a:t>Esperados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3C93C56-D3B4-421D-8105-E5AD1851C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7393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E6273C-6FEE-473E-B4F8-0F5E6A0DD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/>
              <a:t>Resultados Esperados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3C93C56-D3B4-421D-8105-E5AD1851C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51033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0842BF-0BCB-4E00-8F68-B65572A18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dirty="0"/>
              <a:t>DUDAS Y PREGUNTAS/CUESTIONES</a:t>
            </a: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FB485424-EC92-4A2C-8410-D2CA2C480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64081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_RGR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_RGR" id="{A822C90A-F2E8-4448-9428-FE69AF404E34}" vid="{8C3618A3-74B7-4A07-9954-D8B80C6CFA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Tema_RGR</Template>
  <TotalTime>631</TotalTime>
  <Words>27</Words>
  <Application>Microsoft Office PowerPoint</Application>
  <PresentationFormat>Panorámica</PresentationFormat>
  <Paragraphs>13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Rockwell</vt:lpstr>
      <vt:lpstr>Rockwell Condensed</vt:lpstr>
      <vt:lpstr>Wingdings</vt:lpstr>
      <vt:lpstr>Tema_RGR</vt:lpstr>
      <vt:lpstr>Presentación de PowerPoint</vt:lpstr>
      <vt:lpstr>PROBLEMA Y PROPÓSITO DE LA INVESTIGACIÓN</vt:lpstr>
      <vt:lpstr>PROBLEMA Y PROPÓSITO DE LA INVESTIGACIÓN</vt:lpstr>
      <vt:lpstr>METODOLOGÍA</vt:lpstr>
      <vt:lpstr>Resultados Esperados</vt:lpstr>
      <vt:lpstr>Resultados Esperados</vt:lpstr>
      <vt:lpstr>DUDAS Y PREGUNTAS/CUESTIONES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da Proposta</dc:title>
  <dc:creator>Ricardo Gouveia Rodrigues</dc:creator>
  <cp:lastModifiedBy>Mari Cruz Sánchez Escobedo</cp:lastModifiedBy>
  <cp:revision>60</cp:revision>
  <dcterms:created xsi:type="dcterms:W3CDTF">2018-09-27T16:01:11Z</dcterms:created>
  <dcterms:modified xsi:type="dcterms:W3CDTF">2019-06-19T10:21:49Z</dcterms:modified>
</cp:coreProperties>
</file>