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64" r:id="rId5"/>
    <p:sldId id="268" r:id="rId6"/>
    <p:sldId id="266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94249" autoAdjust="0"/>
  </p:normalViewPr>
  <p:slideViewPr>
    <p:cSldViewPr snapToGrid="0">
      <p:cViewPr varScale="1">
        <p:scale>
          <a:sx n="101" d="100"/>
          <a:sy n="101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36D4-6B94-46E1-89F6-9AFF4BE43BCB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DDE9-70A7-41F9-8B4B-42C1E8CFB1AA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511E-AF58-4819-97BD-6C0CE3789585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54A1-7C93-4C02-95C8-D8013EC5A44D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269C86-D80E-4D6D-8F8E-835847BE341C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5095-F155-4126-9056-038854C54857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E2F1-20EE-4E4B-8DD4-65337A75738B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C7FD-1E8A-4B31-B398-7084FE2D3D40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1899-EAEA-4BF4-8B3B-33654D07347B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4CB-CEC6-475E-8566-EB1EA25C2CCD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ECB-317E-488F-BF2B-5C342C6AC8AC}" type="datetime1">
              <a:rPr lang="en-US" smtClean="0"/>
              <a:t>6/19/2019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1E9B28-6406-47D3-AAA2-BECF0D89EB20}" type="datetime1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6D775-CBDF-4FD6-9010-CDD4661A4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pPr algn="ctr"/>
            <a:endParaRPr lang="pt-PT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C9D4D-4788-4D41-9AD9-DBED5BD9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42407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239A7-0B01-4E27-A5A7-3B9336FB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Imagem 4" descr="CIBECEMlogo">
            <a:extLst>
              <a:ext uri="{FF2B5EF4-FFF2-40B4-BE49-F238E27FC236}">
                <a16:creationId xmlns:a16="http://schemas.microsoft.com/office/drawing/2014/main" id="{4AF887D2-9157-43E6-ACBC-A2FA9764B8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380326"/>
            <a:ext cx="678180" cy="74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589" y="380326"/>
            <a:ext cx="2116490" cy="87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/>
              <a:t>PROBLEMA E PROPÓSITO DA INVESTIGAÇÃO</a:t>
            </a: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E PROPÓSITO DA INVESTIGAÇÃO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1B2187-07AC-4C0E-8433-F38F7FC2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165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ES" sz="1800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6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5FBE-D959-44AE-BA2E-0E66B656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METODOLOGIA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00DE72-1A12-4112-B314-0C6534FA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6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39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842BF-0BCB-4E00-8F68-B65572A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DÚVIDAS E QUESTÕES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485424-EC92-4A2C-8410-D2CA2C4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40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RGR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RGR" id="{A822C90A-F2E8-4448-9428-FE69AF404E34}" vid="{8C3618A3-74B7-4A07-9954-D8B80C6CF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Tema_RGR</Template>
  <TotalTime>647</TotalTime>
  <Words>25</Words>
  <Application>Microsoft Office PowerPoint</Application>
  <PresentationFormat>Ecrã Panorâmico</PresentationFormat>
  <Paragraphs>13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Tema_RGR</vt:lpstr>
      <vt:lpstr>Apresentação do PowerPoint</vt:lpstr>
      <vt:lpstr>PROBLEMA E PROPÓSITO DA INVESTIGAÇÃO</vt:lpstr>
      <vt:lpstr>PROBLEMA E PROPÓSITO DA INVESTIGAÇÃO</vt:lpstr>
      <vt:lpstr>METODOLOGIA</vt:lpstr>
      <vt:lpstr>Resultados Esperados</vt:lpstr>
      <vt:lpstr>Resultados Esperados</vt:lpstr>
      <vt:lpstr>DÚVIDAS E QUESTÕES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Proposta</dc:title>
  <dc:creator>Ricardo Gouveia Rodrigues</dc:creator>
  <cp:lastModifiedBy>Ricardo Gouveia Rodrigues</cp:lastModifiedBy>
  <cp:revision>61</cp:revision>
  <dcterms:created xsi:type="dcterms:W3CDTF">2018-09-27T16:01:11Z</dcterms:created>
  <dcterms:modified xsi:type="dcterms:W3CDTF">2019-06-19T10:37:25Z</dcterms:modified>
</cp:coreProperties>
</file>