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3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E10BF-6BBB-44B5-B492-2FE125C72872}" type="datetimeFigureOut">
              <a:rPr lang="pt-PT" smtClean="0"/>
              <a:t>01/08/2019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1F087-9C68-4248-B1DC-C0EA713AC9B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44837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1F087-9C68-4248-B1DC-C0EA713AC9B7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329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1A8B-B69C-445E-9EE6-94D4FDA5E45F}" type="datetime1">
              <a:rPr lang="pt-PT" smtClean="0"/>
              <a:t>01/08/2019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787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F9F91-2109-4224-95B3-B2A82EC25913}" type="datetime1">
              <a:rPr lang="pt-PT" smtClean="0"/>
              <a:t>01/08/2019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363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46A76-D095-4FBD-B8AE-7BE1817C6F8D}" type="datetime1">
              <a:rPr lang="pt-PT" smtClean="0"/>
              <a:t>01/08/2019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3366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F39-3D2F-4DCE-818A-5195715033D7}" type="datetime1">
              <a:rPr lang="pt-PT" smtClean="0"/>
              <a:t>01/08/2019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370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BAA9-58A0-41D1-9A60-BE1AD58A41E3}" type="datetime1">
              <a:rPr lang="pt-PT" smtClean="0"/>
              <a:t>01/08/2019</a:t>
            </a:fld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0896600" y="6356350"/>
            <a:ext cx="457200" cy="365125"/>
          </a:xfrm>
          <a:solidFill>
            <a:schemeClr val="bg2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4AFC6C-09C4-465D-AE29-C551706E6686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3212700" y="6356350"/>
            <a:ext cx="5330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800" dirty="0">
                <a:solidFill>
                  <a:schemeClr val="bg2">
                    <a:lumMod val="25000"/>
                  </a:schemeClr>
                </a:solidFill>
                <a:latin typeface="Impact" panose="020B0806030902050204" pitchFamily="34" charset="0"/>
              </a:rPr>
              <a:t>XXI</a:t>
            </a:r>
            <a:r>
              <a:rPr lang="pt-PT" sz="1800" dirty="0">
                <a:latin typeface="Impact" panose="020B0806030902050204" pitchFamily="34" charset="0"/>
              </a:rPr>
              <a:t> </a:t>
            </a:r>
            <a:r>
              <a:rPr lang="pt-PT" sz="1800" dirty="0">
                <a:solidFill>
                  <a:srgbClr val="800000"/>
                </a:solidFill>
                <a:latin typeface="Impact" panose="020B0806030902050204" pitchFamily="34" charset="0"/>
              </a:rPr>
              <a:t>Seminário Luso-Espanhol de Economia Empresarial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2865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BD06-B55A-4290-B9D3-64FBEF2FF4E5}" type="datetime1">
              <a:rPr lang="pt-PT" smtClean="0"/>
              <a:t>01/08/2019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XXI Seminário Luso-Espanhol de Economia Empresarial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555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AD8B-AC78-4F1F-B529-D7D2805D6A96}" type="datetime1">
              <a:rPr lang="pt-PT" smtClean="0"/>
              <a:t>01/08/2019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228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9E3A-B2B8-4E39-BF5E-20BA2EDFD78B}" type="datetime1">
              <a:rPr lang="pt-PT" smtClean="0"/>
              <a:t>01/08/2019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0825316" y="6356350"/>
            <a:ext cx="528483" cy="365125"/>
          </a:xfrm>
          <a:solidFill>
            <a:schemeClr val="bg2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4AFC6C-09C4-465D-AE29-C551706E6686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552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6C4BC-42AB-4D30-B257-62EF70405B71}" type="datetime1">
              <a:rPr lang="pt-PT" smtClean="0"/>
              <a:t>01/08/2019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339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C0B8-CA30-48E4-BFF0-23D6ADDCCB62}" type="datetime1">
              <a:rPr lang="pt-PT" smtClean="0"/>
              <a:t>01/08/2019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608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7378-B772-4D89-904B-288EAC57B18D}" type="datetime1">
              <a:rPr lang="pt-PT" smtClean="0"/>
              <a:t>01/08/2019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784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E724-941A-4106-AB48-AD9EEF9408FE}" type="datetime1">
              <a:rPr lang="pt-PT" smtClean="0"/>
              <a:t>01/08/2019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XXI Seminário Luso-Espanhol de Economia Empresarial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512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A75AF-11BD-47DE-8CDF-F757E729E29D}" type="datetime1">
              <a:rPr lang="pt-PT" smtClean="0"/>
              <a:t>01/08/2019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/>
              <a:t>XXI Seminário Luso-Espanhol de Economia Empresarial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AFC6C-09C4-465D-AE29-C551706E668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3540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1161" y="2979572"/>
            <a:ext cx="10589342" cy="1307676"/>
          </a:xfrm>
        </p:spPr>
        <p:txBody>
          <a:bodyPr>
            <a:normAutofit/>
          </a:bodyPr>
          <a:lstStyle/>
          <a:p>
            <a:r>
              <a:rPr lang="pt-PT" b="1" dirty="0"/>
              <a:t>Título comunicação/</a:t>
            </a:r>
            <a:r>
              <a:rPr lang="pt-PT" b="1" dirty="0" err="1"/>
              <a:t>comunicación</a:t>
            </a:r>
            <a:endParaRPr lang="pt-PT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659541"/>
            <a:ext cx="9144000" cy="802537"/>
          </a:xfrm>
        </p:spPr>
        <p:txBody>
          <a:bodyPr/>
          <a:lstStyle/>
          <a:p>
            <a:r>
              <a:rPr lang="pt-PT" b="1" dirty="0"/>
              <a:t>Autores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9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0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pPr/>
              <a:t>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5702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FC6C-09C4-465D-AE29-C551706E6686}" type="slidenum">
              <a:rPr lang="pt-PT" smtClean="0"/>
              <a:pPr/>
              <a:t>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31073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</Words>
  <Application>Microsoft Office PowerPoint</Application>
  <PresentationFormat>Ecrã Panorâmico</PresentationFormat>
  <Paragraphs>5</Paragraphs>
  <Slides>3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Impact</vt:lpstr>
      <vt:lpstr>Tema do Office</vt:lpstr>
      <vt:lpstr>Título comunicação/comunicación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comunicação</dc:title>
  <dc:creator>Utilizador do Windows</dc:creator>
  <cp:lastModifiedBy>Paulo Resende da Silva</cp:lastModifiedBy>
  <cp:revision>6</cp:revision>
  <dcterms:created xsi:type="dcterms:W3CDTF">2019-07-25T14:56:38Z</dcterms:created>
  <dcterms:modified xsi:type="dcterms:W3CDTF">2019-08-01T09:49:26Z</dcterms:modified>
</cp:coreProperties>
</file>